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A49F2-1801-4E07-8078-7DCEB5ED1D42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415E-AB4C-4F98-9710-469CB9955D9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المادة الثانية عشر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err="1" smtClean="0"/>
              <a:t>الاخطاء</a:t>
            </a:r>
            <a:r>
              <a:rPr lang="ar-IQ" dirty="0" smtClean="0"/>
              <a:t> وسوء السلوك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الثالث عشر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الركلات الحرة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المادة الرابعة عشر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ركلات الجزاء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المادة الخامسة عشر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رمية التماس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المادة السادسة عشر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ركلة المرمى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المادة السابعة عشر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الركلة الركنية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عرض على الشاشة (3:4)‏</PresentationFormat>
  <Paragraphs>12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المادة الثانية عشر </vt:lpstr>
      <vt:lpstr>الثالث عشر </vt:lpstr>
      <vt:lpstr>المادة الرابعة عشر</vt:lpstr>
      <vt:lpstr>المادة الخامسة عشر</vt:lpstr>
      <vt:lpstr>المادة السادسة عشر </vt:lpstr>
      <vt:lpstr>المادة السابعة عشر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الثانية عشر </dc:title>
  <dc:creator>hp</dc:creator>
  <cp:lastModifiedBy>hp</cp:lastModifiedBy>
  <cp:revision>1</cp:revision>
  <dcterms:created xsi:type="dcterms:W3CDTF">2018-12-17T17:50:49Z</dcterms:created>
  <dcterms:modified xsi:type="dcterms:W3CDTF">2018-12-17T17:55:35Z</dcterms:modified>
</cp:coreProperties>
</file>